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85" r:id="rId9"/>
    <p:sldId id="273" r:id="rId10"/>
    <p:sldId id="278" r:id="rId11"/>
    <p:sldId id="288" r:id="rId12"/>
    <p:sldId id="289" r:id="rId13"/>
    <p:sldId id="279" r:id="rId14"/>
    <p:sldId id="274" r:id="rId15"/>
    <p:sldId id="290" r:id="rId16"/>
    <p:sldId id="277" r:id="rId17"/>
    <p:sldId id="287" r:id="rId18"/>
    <p:sldId id="286" r:id="rId19"/>
    <p:sldId id="27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87" autoAdjust="0"/>
  </p:normalViewPr>
  <p:slideViewPr>
    <p:cSldViewPr snapToGrid="0" snapToObjects="1">
      <p:cViewPr varScale="1">
        <p:scale>
          <a:sx n="103" d="100"/>
          <a:sy n="103" d="100"/>
        </p:scale>
        <p:origin x="-11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6" y="534672"/>
            <a:ext cx="1856955" cy="1354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Using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2330311" y="3043849"/>
            <a:ext cx="3883848" cy="161936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Future advancements in application can add more complex data types like list, sets etc 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9656" y="1421421"/>
            <a:ext cx="3230391" cy="1328355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Fast retrieval of blog data as compared to Mongo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7" name="Oval 6"/>
          <p:cNvSpPr/>
          <p:nvPr/>
        </p:nvSpPr>
        <p:spPr>
          <a:xfrm>
            <a:off x="5240115" y="1421421"/>
            <a:ext cx="3232342" cy="149762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Supporting wide variety of data types </a:t>
            </a:r>
            <a:endParaRPr lang="en-US" dirty="0">
              <a:latin typeface="Open Sans Regular"/>
              <a:cs typeface="Open Sans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19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328</Words>
  <Application>Microsoft Macintosh PowerPoint</Application>
  <PresentationFormat>On-screen Show (16:9)</PresentationFormat>
  <Paragraphs>111</Paragraphs>
  <Slides>19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Neo4j</vt:lpstr>
      <vt:lpstr>NOSQL Databses: Redis</vt:lpstr>
      <vt:lpstr>Redis : Problems Encountered</vt:lpstr>
      <vt:lpstr>Redis Storage</vt:lpstr>
      <vt:lpstr>Redis Storage</vt:lpstr>
      <vt:lpstr>Advantages of Using Redis</vt:lpstr>
      <vt:lpstr>NOSQL Databses: RethinkDB</vt:lpstr>
      <vt:lpstr>CI: Travis CI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75</cp:revision>
  <dcterms:modified xsi:type="dcterms:W3CDTF">2017-07-10T10:01:18Z</dcterms:modified>
</cp:coreProperties>
</file>